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AC2000-4769-4438-AE90-899013C7021E}">
  <a:tblStyle styleId="{DBAC2000-4769-4438-AE90-899013C7021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2" name="Google Shape;112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7" name="Google Shape;1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4" name="Google Shape;1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2" name="Google Shape;11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1" name="Google Shape;116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0" name="Google Shape;117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9" name="Google Shape;117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6" name="Google Shape;1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4" name="Google Shape;1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2" name="Google Shape;1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0" name="Google Shape;121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8" name="Google Shape;121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d4ff3e456c_5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d4ff3e456c_5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7" name="Google Shape;10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1" name="Google Shape;11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6" name="Google Shape;86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88" name="Google Shape;8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" name="Google Shape;123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7" name="Google Shape;127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" name="Google Shape;147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9" name="Google Shape;14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8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19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" name="Google Shape;175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" name="Google Shape;179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" name="Google Shape;202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" name="Google Shape;204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6" name="Google Shape;206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4" name="Google Shape;234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1" name="Google Shape;27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5" name="Google Shape;275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8" name="Google Shape;30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" name="Google Shape;31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2" name="Google Shape;312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" name="Google Shape;349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6" name="Google Shape;396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3" name="Google Shape;44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5" name="Google Shape;445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7" name="Google Shape;447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2" name="Google Shape;452;p27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27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7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7" name="Google Shape;457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5" name="Google Shape;46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2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2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2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2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8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28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28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28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28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3" name="Google Shape;493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5" name="Google Shape;495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4" name="Google Shape;504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2" name="Google Shape;51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3" name="Google Shape;523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1" name="Google Shape;531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2" name="Google Shape;542;p3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0" name="Google Shape;550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1" name="Google Shape;561;p3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9" name="Google Shape;569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1" name="Google Shape;591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3" name="Google Shape;593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4" name="Google Shape;604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3" name="Google Shape;613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5" name="Google Shape;635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Google Shape;639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7" name="Google Shape;65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9" name="Google Shape;65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2" name="Google Shape;68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7" name="Google Shape;70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9" name="Google Shape;70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2" name="Google Shape;73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4" name="Google Shape;73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7" name="Google Shape;75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9" name="Google Shape;75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4" name="Google Shape;77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1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1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1"/>
          <p:cNvPicPr preferRelativeResize="0"/>
          <p:nvPr/>
        </p:nvPicPr>
        <p:blipFill rotWithShape="1">
          <a:blip r:embed="rId3">
            <a:alphaModFix/>
          </a:blip>
          <a:srcRect b="1389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5" name="Google Shape;78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2" name="Google Shape;80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3" name="Google Shape;81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5" name="Google Shape;81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0" name="Google Shape;830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3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3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1" name="Google Shape;841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3" name="Google Shape;843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8" name="Google Shape;858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4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4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8" name="Google Shape;868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0" name="Google Shape;870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8" name="Google Shape;88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9" name="Google Shape;89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1" name="Google Shape;90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3" name="Google Shape;91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Google Shape;91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9" name="Google Shape;91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0" name="Google Shape;93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2" name="Google Shape;93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0" name="Google Shape;950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1" name="Google Shape;96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3" name="Google Shape;96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4" name="Google Shape;96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1" name="Google Shape;981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49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94" name="Google Shape;99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6" name="Google Shape;56;p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0" name="Google Shape;60;p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6" name="Google Shape;66;p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9" name="Google Shape;69;p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6" name="Google Shape;76;p1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9" name="Google Shape;79;p1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Relationship Id="rId4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jp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0095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 Presented by: Andrew Benga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PHP reverse shell exploit</a:t>
            </a:r>
            <a:endParaRPr/>
          </a:p>
        </p:txBody>
      </p:sp>
      <p:sp>
        <p:nvSpPr>
          <p:cNvPr id="1125" name="Google Shape;1125;p63"/>
          <p:cNvSpPr/>
          <p:nvPr/>
        </p:nvSpPr>
        <p:spPr>
          <a:xfrm flipH="1">
            <a:off x="133000" y="1183175"/>
            <a:ext cx="2371500" cy="1539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63"/>
          <p:cNvSpPr txBox="1"/>
          <p:nvPr/>
        </p:nvSpPr>
        <p:spPr>
          <a:xfrm>
            <a:off x="133000" y="1113837"/>
            <a:ext cx="2200800" cy="14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did you exploit the vulnerability?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We utilized meterpreter to set a payload on port 4444  and IP address 192.168.1.105.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7" name="Google Shape;1127;p63"/>
          <p:cNvSpPr/>
          <p:nvPr/>
        </p:nvSpPr>
        <p:spPr>
          <a:xfrm>
            <a:off x="269781" y="666903"/>
            <a:ext cx="533372" cy="4766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128" name="Google Shape;1128;p63"/>
          <p:cNvGrpSpPr/>
          <p:nvPr/>
        </p:nvGrpSpPr>
        <p:grpSpPr>
          <a:xfrm>
            <a:off x="269781" y="2761852"/>
            <a:ext cx="533372" cy="533480"/>
            <a:chOff x="457200" y="1378813"/>
            <a:chExt cx="695400" cy="695450"/>
          </a:xfrm>
        </p:grpSpPr>
        <p:sp>
          <p:nvSpPr>
            <p:cNvPr id="1129" name="Google Shape;112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0" name="Google Shape;113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1" name="Google Shape;1131;p63"/>
          <p:cNvSpPr/>
          <p:nvPr/>
        </p:nvSpPr>
        <p:spPr>
          <a:xfrm flipH="1">
            <a:off x="317675" y="3295325"/>
            <a:ext cx="2371500" cy="1539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63"/>
          <p:cNvSpPr txBox="1"/>
          <p:nvPr/>
        </p:nvSpPr>
        <p:spPr>
          <a:xfrm>
            <a:off x="195475" y="3149575"/>
            <a:ext cx="2428500" cy="14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did the exploit achieve?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granted us access to this host and port location to enter a payload to gain access to the file that accesses the flag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3" name="Google Shape;11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175" y="711450"/>
            <a:ext cx="6321351" cy="258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8449" y="3473075"/>
            <a:ext cx="6018951" cy="12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1" name="Google Shape;1141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47" name="Google Shape;1147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48" name="Google Shape;1148;p65"/>
          <p:cNvSpPr txBox="1"/>
          <p:nvPr>
            <p:ph idx="1" type="subTitle"/>
          </p:nvPr>
        </p:nvSpPr>
        <p:spPr>
          <a:xfrm>
            <a:off x="294700" y="675975"/>
            <a:ext cx="83283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was started May 5th, 2021 at 00:34:26.306 (12:34 AM)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51,654 packet sent from source IP 192.168.1.90 (Kali Machine)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Port 80 </a:t>
            </a:r>
            <a:endParaRPr sz="1200"/>
          </a:p>
        </p:txBody>
      </p:sp>
      <p:pic>
        <p:nvPicPr>
          <p:cNvPr id="1149" name="Google Shape;11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800" y="1392825"/>
            <a:ext cx="5758351" cy="325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5" name="Google Shape;1155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56" name="Google Shape;1156;p66"/>
          <p:cNvSpPr txBox="1"/>
          <p:nvPr>
            <p:ph idx="1" type="subTitle"/>
          </p:nvPr>
        </p:nvSpPr>
        <p:spPr>
          <a:xfrm>
            <a:off x="1131600" y="676250"/>
            <a:ext cx="59514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129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amount of Request and time of ip address: </a:t>
            </a:r>
            <a:r>
              <a:rPr lang="en" sz="11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url.path=    31,827 during </a:t>
            </a:r>
            <a:r>
              <a:rPr lang="en" sz="11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frame</a:t>
            </a:r>
            <a:r>
              <a:rPr lang="en" sz="11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May 4 11:59:59 – May 5 3:01:58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/>
          </a:p>
          <a:p>
            <a:pPr indent="-16129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File requested and contains of the file: </a:t>
            </a:r>
            <a:r>
              <a:rPr lang="en" sz="11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company_folders/secret_folder</a:t>
            </a:r>
            <a:br>
              <a:rPr lang="en" sz="11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includes login information </a:t>
            </a:r>
            <a:endParaRPr sz="1100"/>
          </a:p>
        </p:txBody>
      </p:sp>
      <p:pic>
        <p:nvPicPr>
          <p:cNvPr id="1157" name="Google Shape;115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00" y="1777288"/>
            <a:ext cx="4369075" cy="2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925" y="1831325"/>
            <a:ext cx="3994523" cy="26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4" name="Google Shape;1164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65" name="Google Shape;1165;p67"/>
          <p:cNvSpPr txBox="1"/>
          <p:nvPr>
            <p:ph idx="1" type="subTitle"/>
          </p:nvPr>
        </p:nvSpPr>
        <p:spPr>
          <a:xfrm>
            <a:off x="154950" y="769563"/>
            <a:ext cx="8834100" cy="10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31,822 request made (all traffic generated by hydra)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 </a:t>
            </a:r>
            <a:r>
              <a:rPr lang="en" sz="1200">
                <a:solidFill>
                  <a:schemeClr val="dk1"/>
                </a:solidFill>
              </a:rPr>
              <a:t>31,814</a:t>
            </a:r>
            <a:endParaRPr sz="1200">
              <a:solidFill>
                <a:schemeClr val="dk1"/>
              </a:solidFill>
            </a:endParaRPr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4 requests were successful 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166" name="Google Shape;11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75" y="1718975"/>
            <a:ext cx="4159949" cy="307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5575" y="1718975"/>
            <a:ext cx="4553474" cy="30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3" name="Google Shape;1173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74" name="Google Shape;1174;p68"/>
          <p:cNvSpPr txBox="1"/>
          <p:nvPr>
            <p:ph idx="1" type="subTitle"/>
          </p:nvPr>
        </p:nvSpPr>
        <p:spPr>
          <a:xfrm>
            <a:off x="310375" y="741300"/>
            <a:ext cx="9144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65 Request were made to gain access to /webdav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Shell. Php was the file requested</a:t>
            </a:r>
            <a:endParaRPr sz="1200"/>
          </a:p>
        </p:txBody>
      </p:sp>
      <p:pic>
        <p:nvPicPr>
          <p:cNvPr id="1175" name="Google Shape;11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66425"/>
            <a:ext cx="8965324" cy="13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271" y="2650875"/>
            <a:ext cx="4984279" cy="21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Google Shape;118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3" name="Google Shape;1183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189" name="Google Shape;1189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90" name="Google Shape;1190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hourly  alarm on the IDS could be set</a:t>
            </a:r>
            <a:r>
              <a:rPr lang="en" sz="1400">
                <a:solidFill>
                  <a:schemeClr val="dk1"/>
                </a:solidFill>
              </a:rPr>
              <a:t> for o</a:t>
            </a:r>
            <a:r>
              <a:rPr lang="en" sz="1400">
                <a:solidFill>
                  <a:schemeClr val="dk1"/>
                </a:solidFill>
              </a:rPr>
              <a:t>ver 1000 TCP connections</a:t>
            </a:r>
            <a:endParaRPr sz="1400"/>
          </a:p>
        </p:txBody>
      </p:sp>
      <p:sp>
        <p:nvSpPr>
          <p:cNvPr id="1191" name="Google Shape;1191;p70"/>
          <p:cNvSpPr txBox="1"/>
          <p:nvPr>
            <p:ph idx="3" type="subTitle"/>
          </p:nvPr>
        </p:nvSpPr>
        <p:spPr>
          <a:xfrm>
            <a:off x="4619200" y="14772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Run a system port scan using nmap to search and detect any open ports and block all that are not in use.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Ensure the firewall is regularly patched to minimise new zero-day attacks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Ensure the firewall detects and cuts off the scan attempt in real time and blacklist all offending IP’s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197" name="Google Shape;1197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98" name="Google Shape;1198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would set an alarm for failed logins reaching the </a:t>
            </a:r>
            <a:r>
              <a:rPr lang="en" sz="1400"/>
              <a:t>threshold</a:t>
            </a:r>
            <a:r>
              <a:rPr lang="en" sz="1400"/>
              <a:t> 10 or more requests/hour </a:t>
            </a:r>
            <a:endParaRPr sz="1400"/>
          </a:p>
        </p:txBody>
      </p:sp>
      <p:sp>
        <p:nvSpPr>
          <p:cNvPr id="1199" name="Google Shape;1199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</a:t>
            </a:r>
            <a:r>
              <a:rPr lang="en" sz="1400"/>
              <a:t>mplement</a:t>
            </a:r>
            <a:r>
              <a:rPr lang="en" sz="1400"/>
              <a:t> IP </a:t>
            </a:r>
            <a:r>
              <a:rPr lang="en" sz="1400"/>
              <a:t>whitelisting to prevent unauthorized data access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Encrypt network traffic and stored data so that it isn’t shown as plain text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multi-factor authentication for all logins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up anti-malware protection to ensure malware doesn’t get installed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05" name="Google Shape;1205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06" name="Google Shape;1206;p72"/>
          <p:cNvSpPr txBox="1"/>
          <p:nvPr>
            <p:ph idx="2" type="subTitle"/>
          </p:nvPr>
        </p:nvSpPr>
        <p:spPr>
          <a:xfrm>
            <a:off x="99425" y="1543625"/>
            <a:ext cx="4298400" cy="3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To prevent future Brute Force attacks with an alarm, we would set any amount of request that are outside the type range. IE: (less than 2,000 events, 7 days) 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The </a:t>
            </a:r>
            <a:r>
              <a:rPr lang="en" sz="1200"/>
              <a:t>alarm</a:t>
            </a:r>
            <a:r>
              <a:rPr lang="en" sz="1200"/>
              <a:t> would trigger when the events reach the t</a:t>
            </a:r>
            <a:r>
              <a:rPr lang="en" sz="1200"/>
              <a:t>hreshold (IE: 1,500 events)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07" name="Google Shape;1207;p72"/>
          <p:cNvSpPr txBox="1"/>
          <p:nvPr>
            <p:ph idx="3" type="subTitle"/>
          </p:nvPr>
        </p:nvSpPr>
        <p:spPr>
          <a:xfrm>
            <a:off x="4543000" y="1543625"/>
            <a:ext cx="4298400" cy="3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/>
              <a:t>Create a policy that will lock out the accounts after a set time limit and unsuccessful attempts.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Time Limit: 20 minutes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Unsuccessful attempts: 3 attempts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/>
              <a:t>Create a </a:t>
            </a:r>
            <a:r>
              <a:rPr lang="en"/>
              <a:t>policy</a:t>
            </a:r>
            <a:r>
              <a:rPr lang="en"/>
              <a:t> that requires complexity for password creation. Also, compare </a:t>
            </a:r>
            <a:r>
              <a:rPr lang="en"/>
              <a:t>passwords</a:t>
            </a:r>
            <a:r>
              <a:rPr lang="en"/>
              <a:t> to common password lists and restrict historical password usage.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/>
              <a:t>Create a block list of IP address that pertain to unsuccessful over a time period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/>
              <a:t>Time limit set to 3 months. If the IP address is a team member, required </a:t>
            </a:r>
            <a:r>
              <a:rPr lang="en"/>
              <a:t>training</a:t>
            </a:r>
            <a:r>
              <a:rPr lang="en"/>
              <a:t> will be implemented.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13" name="Google Shape;1213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14" name="Google Shape;1214;p73"/>
          <p:cNvSpPr txBox="1"/>
          <p:nvPr>
            <p:ph idx="2" type="subTitle"/>
          </p:nvPr>
        </p:nvSpPr>
        <p:spPr>
          <a:xfrm>
            <a:off x="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set up an alarm that detects php because we are aware that an a possible attack can be execute php and can detect connections to port 4444. Also, we will change the port to port 53 so we less likely to be detected.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set a threshold to trigger under an alarm anytime there is php event/executable event.</a:t>
            </a:r>
            <a:endParaRPr/>
          </a:p>
        </p:txBody>
      </p:sp>
      <p:sp>
        <p:nvSpPr>
          <p:cNvPr id="1215" name="Google Shape;1215;p73"/>
          <p:cNvSpPr txBox="1"/>
          <p:nvPr>
            <p:ph idx="3" type="subTitle"/>
          </p:nvPr>
        </p:nvSpPr>
        <p:spPr>
          <a:xfrm>
            <a:off x="4845600" y="1604700"/>
            <a:ext cx="4298400" cy="31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If the server is not a php server, block php from the server or alert when anyone uploads a php file.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Look for inconsistent network traffic to the given ports as well as unknown or unfamiliar executable files such as php files as listed above.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21" name="Google Shape;1221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22" name="Google Shape;1222;p74"/>
          <p:cNvSpPr txBox="1"/>
          <p:nvPr>
            <p:ph idx="2" type="subTitle"/>
          </p:nvPr>
        </p:nvSpPr>
        <p:spPr>
          <a:xfrm>
            <a:off x="142675" y="14956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would recommend to set up an alarm with an email and text to our On Call SOC analyst when traffic hits port 4444.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would recommend setting up an alert for all files that are being uploaded into the /webDAV folder. Also, set the threshold to alert when an attempt is being made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23" name="Google Shape;1223;p74"/>
          <p:cNvSpPr txBox="1"/>
          <p:nvPr>
            <p:ph idx="3" type="subTitle"/>
          </p:nvPr>
        </p:nvSpPr>
        <p:spPr>
          <a:xfrm>
            <a:off x="4528775" y="1388850"/>
            <a:ext cx="4298400" cy="3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would recommend to review all IP addresses, and filter out ones that can be added to the whitelist. This can prevent any reverse shells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Establish the /webDav folder to a read only to avoid any payloads to be uploaded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Assure that all appropriate ports are open and secure all other ports to be clean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</a:rPr>
              <a:t> Ensure there are no executable files (such as php files when they aren’t allowed)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75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2" name="Google Shape;123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68600" cy="519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75"/>
          <p:cNvSpPr txBox="1"/>
          <p:nvPr/>
        </p:nvSpPr>
        <p:spPr>
          <a:xfrm>
            <a:off x="4600575" y="4257675"/>
            <a:ext cx="4200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4" name="Google Shape;123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1423" y="926323"/>
            <a:ext cx="4001150" cy="32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58" name="Google Shape;1058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9" name="Google Shape;105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60" name="Google Shape;1060;p57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{DBAC2000-4769-4438-AE90-899013C7021E}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Azure Machine -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 Azure Cloud based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 Replicating a vulnerable server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ELK- Server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Monitoring Machine running Kibana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8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6" name="Google Shape;1066;p58"/>
          <p:cNvSpPr txBox="1"/>
          <p:nvPr>
            <p:ph idx="3" type="subTitle"/>
          </p:nvPr>
        </p:nvSpPr>
        <p:spPr>
          <a:xfrm>
            <a:off x="7056300" y="910475"/>
            <a:ext cx="1814100" cy="39321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192.168.1.0/24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Gateway:10.0.0.1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 10 Pro </a:t>
            </a:r>
            <a:r>
              <a:rPr lang="en"/>
              <a:t>64 bits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ML-RefVm-684427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 2.6.32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Hostname:Kali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Hostname:ELK-Stack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8" name="Google Shape;1068;p5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069" name="Google Shape;10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900" y="952250"/>
            <a:ext cx="4950901" cy="3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5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59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7" name="Google Shape;1077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{DBAC2000-4769-4438-AE90-899013C7021E}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was open to the public with access CVE-2019-6579</a:t>
                      </a:r>
                      <a:endParaRPr i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was open and unsecured anyone attempting can gain access. </a:t>
                      </a:r>
                      <a:endParaRPr i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Files and folder that contain secret PII were readily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accessible.</a:t>
                      </a:r>
                      <a:endParaRPr i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Root accessibility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Authorization to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command different application and access to resource on the vulnerable device.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Vulnerabilities can be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severe, potential impact can be done to any connected network.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Commonly used password,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dictionary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words, the lack of password complexity such as inclusion of numbers, symbols and uppercase letters.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Names can be discovered by social engineering and attacker can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easily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gain access to secret files and folder.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Simplistic username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 name, last name, short names can be easily socially engineered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Simple names can be easily discover and with a weak password can attained files/folder.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Exploitation: Brute Force Password</a:t>
            </a:r>
            <a:endParaRPr/>
          </a:p>
        </p:txBody>
      </p:sp>
      <p:sp>
        <p:nvSpPr>
          <p:cNvPr id="1090" name="Google Shape;109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117425" y="1276700"/>
            <a:ext cx="3684300" cy="1677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61"/>
          <p:cNvSpPr txBox="1"/>
          <p:nvPr/>
        </p:nvSpPr>
        <p:spPr>
          <a:xfrm>
            <a:off x="117425" y="1330374"/>
            <a:ext cx="37767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utilized Hydra to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exploit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the vulnerability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Command: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hydra -l ashton -P /usr/share/wordlists/rockyou.txt -s 80 -f -vV 192.168.1.105 http-get /company_folders/secret_folder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61"/>
          <p:cNvSpPr/>
          <p:nvPr/>
        </p:nvSpPr>
        <p:spPr>
          <a:xfrm>
            <a:off x="141393" y="721665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4" name="Google Shape;1094;p61"/>
          <p:cNvSpPr/>
          <p:nvPr/>
        </p:nvSpPr>
        <p:spPr>
          <a:xfrm>
            <a:off x="141381" y="3110565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5" name="Google Shape;1095;p61"/>
          <p:cNvSpPr/>
          <p:nvPr/>
        </p:nvSpPr>
        <p:spPr>
          <a:xfrm flipH="1">
            <a:off x="141500" y="3719350"/>
            <a:ext cx="4288500" cy="1108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1"/>
          <p:cNvSpPr txBox="1"/>
          <p:nvPr/>
        </p:nvSpPr>
        <p:spPr>
          <a:xfrm>
            <a:off x="88875" y="3643050"/>
            <a:ext cx="44370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did the exploit achieve?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exploit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achieved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access to Ashton’s password encoded file which contained the details to access the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company_folders/secret_folder.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7" name="Google Shape;10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075" y="721675"/>
            <a:ext cx="5071850" cy="23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000" y="3357625"/>
            <a:ext cx="4489501" cy="8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2"/>
          <p:cNvSpPr/>
          <p:nvPr/>
        </p:nvSpPr>
        <p:spPr>
          <a:xfrm flipH="1">
            <a:off x="3736200" y="679900"/>
            <a:ext cx="5292900" cy="127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4" name="Google Shape;110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651" y="735500"/>
            <a:ext cx="5062765" cy="10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Weak Password Vulnerability</a:t>
            </a:r>
            <a:endParaRPr/>
          </a:p>
        </p:txBody>
      </p:sp>
      <p:sp>
        <p:nvSpPr>
          <p:cNvPr id="1106" name="Google Shape;1106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07" name="Google Shape;1107;p62"/>
          <p:cNvSpPr/>
          <p:nvPr/>
        </p:nvSpPr>
        <p:spPr>
          <a:xfrm flipH="1">
            <a:off x="267075" y="1175775"/>
            <a:ext cx="3028200" cy="127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2"/>
          <p:cNvSpPr txBox="1"/>
          <p:nvPr/>
        </p:nvSpPr>
        <p:spPr>
          <a:xfrm>
            <a:off x="304875" y="1099625"/>
            <a:ext cx="30282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exploit the vulnerability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we utilized CrackStation to decrypt the hash for the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password to Ryan’s file.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9" name="Google Shape;1109;p62"/>
          <p:cNvGrpSpPr/>
          <p:nvPr/>
        </p:nvGrpSpPr>
        <p:grpSpPr>
          <a:xfrm>
            <a:off x="304781" y="735502"/>
            <a:ext cx="533372" cy="533480"/>
            <a:chOff x="457200" y="1378813"/>
            <a:chExt cx="695400" cy="695450"/>
          </a:xfrm>
        </p:grpSpPr>
        <p:sp>
          <p:nvSpPr>
            <p:cNvPr id="1110" name="Google Shape;111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1" name="Google Shape;1111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12" name="Google Shape;111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7600" y="1156250"/>
            <a:ext cx="4173700" cy="25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62"/>
          <p:cNvSpPr/>
          <p:nvPr/>
        </p:nvSpPr>
        <p:spPr>
          <a:xfrm flipH="1">
            <a:off x="267175" y="2975575"/>
            <a:ext cx="2853000" cy="1455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62"/>
          <p:cNvSpPr txBox="1"/>
          <p:nvPr/>
        </p:nvSpPr>
        <p:spPr>
          <a:xfrm>
            <a:off x="304775" y="2963275"/>
            <a:ext cx="30282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By using CrackStation we accessed Ryan’s password: linux4u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provided us access to the password.dav file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5" name="Google Shape;111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7600" y="3543301"/>
            <a:ext cx="2638000" cy="13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8450" y="3919600"/>
            <a:ext cx="3384175" cy="8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62"/>
          <p:cNvSpPr/>
          <p:nvPr/>
        </p:nvSpPr>
        <p:spPr>
          <a:xfrm>
            <a:off x="5305056" y="3595290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</a:t>
            </a: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4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8" name="Google Shape;1118;p62"/>
          <p:cNvSpPr/>
          <p:nvPr/>
        </p:nvSpPr>
        <p:spPr>
          <a:xfrm>
            <a:off x="304781" y="2619202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</a:t>
            </a: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3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9" name="Google Shape;1119;p62"/>
          <p:cNvSpPr/>
          <p:nvPr/>
        </p:nvSpPr>
        <p:spPr>
          <a:xfrm>
            <a:off x="3295268" y="768815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</a:t>
            </a: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